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Good morning respected teacher and classmates.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My name is Tuhin Md Abu Hamza.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Today I am presenting my final project for the Professional Training course.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project is about sentiment analysis and semantic search using transformer models and Docker.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af7ee6f3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aaf7ee6f3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 conclusion, this project successfully meets all the project requirements.</a:t>
            </a:r>
            <a:endParaRPr/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It uses modern NLP techniques, semantic search, and Docker deployment.</a:t>
            </a:r>
            <a:endParaRPr/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Now I will briefly show the code structure and demonstrate the live system.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aaf7ee6f3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aaf7ee6f3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Sentiment analysis helps us understand opinions from text like reviews and feedback.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However, traditional methods cannot understand context very well.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Also, keyword-based search cannot find similar meaning texts.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Another challenge is deploying machine learning systems properly.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aaf7ee6f3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aaf7ee6f3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main goal of this project is to build a modern NLP (natural language </a:t>
            </a:r>
            <a:r>
              <a:rPr lang="en-GB"/>
              <a:t>processing</a:t>
            </a:r>
            <a:r>
              <a:rPr lang="en-GB"/>
              <a:t>) 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 wanted to use a transformer model for sentiment analysis.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 also added semantic search using embeddings and a vector database.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Finally, I deployed everything using Docker.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af7ee6f3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aaf7ee6f3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This slide shows the overall system architecture.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user interacts with the system through a web interface.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UI sends requests to the backend API.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API runs the machine learning model and communicates with the vector database.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part runs in a separate Docker container.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af7ee6f3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aaf7ee6f3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First, the input text is cleaned and preprocessed.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Then the text is tokenized and passed to the transformer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model predicts whether the sentiment is positive or negative.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also provides a confidence score for the prediction.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aaf7ee6f3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aaf7ee6f3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After sentiment prediction, the system creates sentence embeddings.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These embeddings are stored in a vector database called ChromaDB.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a user searches, the system finds similar texts based on meaning, not keywords.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aaf7ee6f3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aaf7ee6f3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system is deployed using Docker Compose.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There are three containers: one for the API, one for the UI, and one for the vector database.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This makes the system easy to run and manage.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Docker also helps ensure the system runs the same everywhere.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af7ee6f3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aaf7ee6f3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system correctly predicts sentiment for different types of text.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Clear positive or negative sentences get high confidence scores.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Semantic search also works well and returns relevant similar texts.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aaf7ee6f3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aaf7ee6f3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During this project, I faced some practical challenges.</a:t>
            </a:r>
            <a:br>
              <a:rPr lang="en-GB"/>
            </a:br>
            <a:r>
              <a:rPr lang="en-GB"/>
              <a:t> One major challenge was that setting up the transformer models takes a long time.</a:t>
            </a:r>
            <a:br>
              <a:rPr lang="en-GB"/>
            </a:br>
            <a:r>
              <a:rPr lang="en-GB"/>
              <a:t> The model needs to be downloaded first, and because of the large size, the download process is slow.</a:t>
            </a:r>
            <a:endParaRPr/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Also, when building Docker images, the build process takes a lot of time because the models and dependencies need to be prepared properly.</a:t>
            </a:r>
            <a:br>
              <a:rPr lang="en-GB"/>
            </a:br>
            <a:r>
              <a:rPr lang="en-GB"/>
              <a:t> This made me understand how important model caching and correct Docker configuration are.</a:t>
            </a:r>
            <a:endParaRPr/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 also learned how different Docker containers communicate with each other.</a:t>
            </a:r>
            <a:br>
              <a:rPr lang="en-GB"/>
            </a:br>
            <a:r>
              <a:rPr lang="en-GB"/>
              <a:t> Overall, these challenges helped me understand real-world machine learning deployment better.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727650" y="2571750"/>
            <a:ext cx="7688700" cy="15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Dockerized Sentiment Analysis and Semantic Search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TUHIN MD ABU HAMZA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20233120013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18"/>
          <p:cNvPicPr preferRelativeResize="0"/>
          <p:nvPr/>
        </p:nvPicPr>
        <p:blipFill rotWithShape="1">
          <a:blip r:embed="rId3">
            <a:alphaModFix/>
          </a:blip>
          <a:srcRect b="38911" l="0" r="0" t="8485"/>
          <a:stretch/>
        </p:blipFill>
        <p:spPr>
          <a:xfrm>
            <a:off x="3438525" y="1264325"/>
            <a:ext cx="2266951" cy="119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type="title"/>
          </p:nvPr>
        </p:nvSpPr>
        <p:spPr>
          <a:xfrm>
            <a:off x="727650" y="574685"/>
            <a:ext cx="7688700" cy="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Conclusion &amp; Demo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804550" y="1522942"/>
            <a:ext cx="6048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Project objectives achieved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Modern NLP system built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Live demo next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727650" y="574685"/>
            <a:ext cx="7688700" cy="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Problem Statement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790200" y="1422375"/>
            <a:ext cx="6206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Understanding sentiment from text is difficult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Traditional methods lack context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Keyword search is limited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Deployment of ML systems is complex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type="title"/>
          </p:nvPr>
        </p:nvSpPr>
        <p:spPr>
          <a:xfrm>
            <a:off x="727650" y="574685"/>
            <a:ext cx="7688700" cy="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Project Objectives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790200" y="1422375"/>
            <a:ext cx="6206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Use transformer-based model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Perform sentiment analysis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Implement semantic search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Use vector database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Deploy with Docker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727650" y="574685"/>
            <a:ext cx="7688700" cy="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Overall System Architecture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1" title="System Architecture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813" y="1427934"/>
            <a:ext cx="4962375" cy="342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727650" y="574685"/>
            <a:ext cx="7688700" cy="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NLP and ML Pipeline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727650" y="1580400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Text preprocessing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Tokenization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Sentiment prediction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Confidence score</a:t>
            </a:r>
            <a:endParaRPr sz="2000"/>
          </a:p>
        </p:txBody>
      </p:sp>
      <p:pic>
        <p:nvPicPr>
          <p:cNvPr id="202" name="Google Shape;202;p22" title="Figure_2_ML_NLP_Pipeline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677" y="767575"/>
            <a:ext cx="1115425" cy="415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727650" y="574685"/>
            <a:ext cx="7688700" cy="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Semantic Search &amp; Vector DB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727650" y="1580400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Text preprocessing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Tokenization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Sentiment prediction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Confidence score</a:t>
            </a:r>
            <a:endParaRPr sz="2000"/>
          </a:p>
        </p:txBody>
      </p:sp>
      <p:pic>
        <p:nvPicPr>
          <p:cNvPr id="209" name="Google Shape;209;p23" title="Semantic-Search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700" y="1580410"/>
            <a:ext cx="391477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727650" y="574685"/>
            <a:ext cx="7688700" cy="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Docker Deployment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24" title="Docker Container Architecture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596" y="1402207"/>
            <a:ext cx="7369549" cy="34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727650" y="574685"/>
            <a:ext cx="7688700" cy="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Results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31" y="1646485"/>
            <a:ext cx="8839201" cy="2243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727650" y="574685"/>
            <a:ext cx="7688700" cy="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Challenges &amp; Learning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804550" y="1522942"/>
            <a:ext cx="6048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Large model download takes time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Docker build is slow due to model setup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Container networking setup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Learned real-world ML deployment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